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27"/>
  </p:notesMasterIdLst>
  <p:sldIdLst>
    <p:sldId id="5068" r:id="rId5"/>
    <p:sldId id="5084" r:id="rId6"/>
    <p:sldId id="5085" r:id="rId7"/>
    <p:sldId id="5077" r:id="rId8"/>
    <p:sldId id="5080" r:id="rId9"/>
    <p:sldId id="5081" r:id="rId10"/>
    <p:sldId id="5086" r:id="rId11"/>
    <p:sldId id="5087" r:id="rId12"/>
    <p:sldId id="5088" r:id="rId13"/>
    <p:sldId id="5089" r:id="rId14"/>
    <p:sldId id="5090" r:id="rId15"/>
    <p:sldId id="5091" r:id="rId16"/>
    <p:sldId id="5092" r:id="rId17"/>
    <p:sldId id="5093" r:id="rId18"/>
    <p:sldId id="5094" r:id="rId19"/>
    <p:sldId id="5095" r:id="rId20"/>
    <p:sldId id="5096" r:id="rId21"/>
    <p:sldId id="5069" r:id="rId22"/>
    <p:sldId id="5070" r:id="rId23"/>
    <p:sldId id="5071" r:id="rId24"/>
    <p:sldId id="5073" r:id="rId25"/>
    <p:sldId id="5074" r:id="rId26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83912" autoAdjust="0"/>
  </p:normalViewPr>
  <p:slideViewPr>
    <p:cSldViewPr snapToObjects="1">
      <p:cViewPr varScale="1">
        <p:scale>
          <a:sx n="67" d="100"/>
          <a:sy n="67" d="100"/>
        </p:scale>
        <p:origin x="848" y="4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5/24/2023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72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752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76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868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256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19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07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311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532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23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77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222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080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89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77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8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24-05-2023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24-05-2023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24-05-2023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24-05-2023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24-05-2023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24-05-2023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24-05-2023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24-05-2023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24-05-2023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24-05-2023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24-05-2023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24-05-2023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24-05-2023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23.tiff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Relationship Id="rId9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8.jpeg"/><Relationship Id="rId7" Type="http://schemas.openxmlformats.org/officeDocument/2006/relationships/image" Target="../media/image30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9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  <a:p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Data Import Framework</a:t>
            </a:r>
            <a:endParaRPr lang="id-ID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Import / Export 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10ED95-3D67-7A4B-1EA8-13A69F8534F5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F6E88-C28B-54BA-BBB8-BF10B05A0F6E}"/>
              </a:ext>
            </a:extLst>
          </p:cNvPr>
          <p:cNvSpPr txBox="1"/>
          <p:nvPr/>
        </p:nvSpPr>
        <p:spPr>
          <a:xfrm>
            <a:off x="457200" y="914400"/>
            <a:ext cx="495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Key Mapping for material numbers </a:t>
            </a:r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4F3F0-4C21-E219-E523-67ACB4FF5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81125"/>
            <a:ext cx="7561610" cy="1932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554BD-8002-A764-0ECC-19613CDB5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465709"/>
            <a:ext cx="5734050" cy="28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28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Import / Export 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10ED95-3D67-7A4B-1EA8-13A69F8534F5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F6E88-C28B-54BA-BBB8-BF10B05A0F6E}"/>
              </a:ext>
            </a:extLst>
          </p:cNvPr>
          <p:cNvSpPr txBox="1"/>
          <p:nvPr/>
        </p:nvSpPr>
        <p:spPr>
          <a:xfrm>
            <a:off x="457200" y="914400"/>
            <a:ext cx="769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Key Mapping for material numbers (Internal Number Range) </a:t>
            </a:r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C2D945-3162-CE93-CBDF-F825DA4F97EE}"/>
              </a:ext>
            </a:extLst>
          </p:cNvPr>
          <p:cNvSpPr txBox="1"/>
          <p:nvPr/>
        </p:nvSpPr>
        <p:spPr>
          <a:xfrm>
            <a:off x="495300" y="1396425"/>
            <a:ext cx="92583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If a given material key mapping is not found and only internal number assignment is configured for the given material type, the data import logic will draw a new internal number and will automatically create the required key mapping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76BF15-4BAD-0A94-F72E-F885D6DA8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51498"/>
            <a:ext cx="6713319" cy="318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93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Import / Export 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10ED95-3D67-7A4B-1EA8-13A69F8534F5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F6E88-C28B-54BA-BBB8-BF10B05A0F6E}"/>
              </a:ext>
            </a:extLst>
          </p:cNvPr>
          <p:cNvSpPr txBox="1"/>
          <p:nvPr/>
        </p:nvSpPr>
        <p:spPr>
          <a:xfrm>
            <a:off x="457200" y="914400"/>
            <a:ext cx="769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Key Mapping for material numbers (Internal Number Range) </a:t>
            </a:r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C2D945-3162-CE93-CBDF-F825DA4F97EE}"/>
              </a:ext>
            </a:extLst>
          </p:cNvPr>
          <p:cNvSpPr txBox="1"/>
          <p:nvPr/>
        </p:nvSpPr>
        <p:spPr>
          <a:xfrm>
            <a:off x="495300" y="1396425"/>
            <a:ext cx="92583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If a given material key mapping is not found and only internal number assignment is configured for the given material type, the data import logic will draw a new internal number and will automatically create the required key mapping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01279-9090-98E2-4FE5-B00777E80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2514600"/>
            <a:ext cx="8343900" cy="2055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6F2FA4-1D7D-E614-202C-BCA2A8A00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764583"/>
            <a:ext cx="7505700" cy="15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21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Import / Export 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10ED95-3D67-7A4B-1EA8-13A69F8534F5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F6E88-C28B-54BA-BBB8-BF10B05A0F6E}"/>
              </a:ext>
            </a:extLst>
          </p:cNvPr>
          <p:cNvSpPr txBox="1"/>
          <p:nvPr/>
        </p:nvSpPr>
        <p:spPr>
          <a:xfrm>
            <a:off x="457200" y="914400"/>
            <a:ext cx="769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Key Mapping for material numbers (Internal Number Range) </a:t>
            </a:r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48469-9BF2-08E6-3911-DFDABAAE20EB}"/>
              </a:ext>
            </a:extLst>
          </p:cNvPr>
          <p:cNvSpPr txBox="1"/>
          <p:nvPr/>
        </p:nvSpPr>
        <p:spPr>
          <a:xfrm>
            <a:off x="335843" y="1565911"/>
            <a:ext cx="40837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Received IDoc XML for DIF import with external number from client system QM8CLNT421 with material type HIBE 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E8723-9EA7-9DD6-83DF-40309744D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79" y="1565911"/>
            <a:ext cx="3635656" cy="4723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AE7CFF-94B5-4769-7B91-8418BA9EB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64" y="2895600"/>
            <a:ext cx="5627917" cy="3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63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Import / Export 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10ED95-3D67-7A4B-1EA8-13A69F8534F5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F6E88-C28B-54BA-BBB8-BF10B05A0F6E}"/>
              </a:ext>
            </a:extLst>
          </p:cNvPr>
          <p:cNvSpPr txBox="1"/>
          <p:nvPr/>
        </p:nvSpPr>
        <p:spPr>
          <a:xfrm>
            <a:off x="457200" y="914400"/>
            <a:ext cx="769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Key Mapping for material numbers (Internal Number Range) </a:t>
            </a:r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48469-9BF2-08E6-3911-DFDABAAE20EB}"/>
              </a:ext>
            </a:extLst>
          </p:cNvPr>
          <p:cNvSpPr txBox="1"/>
          <p:nvPr/>
        </p:nvSpPr>
        <p:spPr>
          <a:xfrm>
            <a:off x="495300" y="1316118"/>
            <a:ext cx="6293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During data import generated key mapping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0B363-B1B6-0A90-8A89-D878C4CCD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07" y="1746411"/>
            <a:ext cx="7391400" cy="447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80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Import / Export 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10ED95-3D67-7A4B-1EA8-13A69F8534F5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F6E88-C28B-54BA-BBB8-BF10B05A0F6E}"/>
              </a:ext>
            </a:extLst>
          </p:cNvPr>
          <p:cNvSpPr txBox="1"/>
          <p:nvPr/>
        </p:nvSpPr>
        <p:spPr>
          <a:xfrm>
            <a:off x="457200" y="914400"/>
            <a:ext cx="769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Export File for Material using IDoc’s - MATMAS / CLFMAS </a:t>
            </a:r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A4489-0EE2-F339-DCD7-B861BB7FB7C6}"/>
              </a:ext>
            </a:extLst>
          </p:cNvPr>
          <p:cNvSpPr txBox="1"/>
          <p:nvPr/>
        </p:nvSpPr>
        <p:spPr>
          <a:xfrm>
            <a:off x="457200" y="2413337"/>
            <a:ext cx="88011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Steps: 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Create a Logical System (SALE)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Add IDoc types "MATMAS" and “CLFMAS” to Distribution Model (BD64)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Create an Outbound Partner Profile (WE20)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Create an XML-file port for IDoc processing (WE21)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Send material data with transaction BD10 – including classification data.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078EA-C766-823C-34CE-41ECDDF7D8B7}"/>
              </a:ext>
            </a:extLst>
          </p:cNvPr>
          <p:cNvSpPr txBox="1"/>
          <p:nvPr/>
        </p:nvSpPr>
        <p:spPr>
          <a:xfrm>
            <a:off x="457200" y="1436421"/>
            <a:ext cx="8801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onfigure a logical system for XML-IDoc extraction to the application server file system (in each client system)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6747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Import / Export 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10ED95-3D67-7A4B-1EA8-13A69F8534F5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F6E88-C28B-54BA-BBB8-BF10B05A0F6E}"/>
              </a:ext>
            </a:extLst>
          </p:cNvPr>
          <p:cNvSpPr txBox="1"/>
          <p:nvPr/>
        </p:nvSpPr>
        <p:spPr>
          <a:xfrm>
            <a:off x="457200" y="914400"/>
            <a:ext cx="769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MATERIAL CREATION FROM CSV FILE </a:t>
            </a:r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C6160-6801-622C-2879-EB191B6207C6}"/>
              </a:ext>
            </a:extLst>
          </p:cNvPr>
          <p:cNvSpPr txBox="1"/>
          <p:nvPr/>
        </p:nvSpPr>
        <p:spPr>
          <a:xfrm>
            <a:off x="377471" y="1089898"/>
            <a:ext cx="8915400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IN" sz="2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Options: </a:t>
            </a:r>
          </a:p>
          <a:p>
            <a:pPr algn="l"/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1. To change/create a small number of entities in staging, use the standard file upload function (USMD_FILE_UPLOAD). 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2. Use the Data Import Framework (DIF) with converter to create a complete material in the staging area. All governance-relevant entities are created for the given keys (plant, distribution chain, and so on) 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3.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ustom program using direct input or LSMW if you want to create a complete material in the active area. </a:t>
            </a:r>
          </a:p>
        </p:txBody>
      </p:sp>
    </p:spTree>
    <p:extLst>
      <p:ext uri="{BB962C8B-B14F-4D97-AF65-F5344CB8AC3E}">
        <p14:creationId xmlns:p14="http://schemas.microsoft.com/office/powerpoint/2010/main" val="3397288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Import / Export 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10ED95-3D67-7A4B-1EA8-13A69F8534F5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F6E88-C28B-54BA-BBB8-BF10B05A0F6E}"/>
              </a:ext>
            </a:extLst>
          </p:cNvPr>
          <p:cNvSpPr txBox="1"/>
          <p:nvPr/>
        </p:nvSpPr>
        <p:spPr>
          <a:xfrm>
            <a:off x="457200" y="914400"/>
            <a:ext cx="769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DATA IMPORT FRAMEWORK USING CSV FILE </a:t>
            </a:r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20912-2DF2-42FB-EFBD-3095C3E60587}"/>
              </a:ext>
            </a:extLst>
          </p:cNvPr>
          <p:cNvSpPr txBox="1"/>
          <p:nvPr/>
        </p:nvSpPr>
        <p:spPr>
          <a:xfrm>
            <a:off x="609600" y="1489174"/>
            <a:ext cx="495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File Converter Type /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BADl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8A5E6-0FC5-B3AA-5809-96E83DAB6807}"/>
              </a:ext>
            </a:extLst>
          </p:cNvPr>
          <p:cNvSpPr txBox="1"/>
          <p:nvPr/>
        </p:nvSpPr>
        <p:spPr>
          <a:xfrm>
            <a:off x="609600" y="2005370"/>
            <a:ext cx="7696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Define File Converter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Customer-specific converter to be processed immediately before import (can be used to map data from the XML file)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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for File Converter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Implementation for File Converter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Enhancement Sport: MDG_FILECONVERTER </a:t>
            </a:r>
          </a:p>
          <a:p>
            <a:r>
              <a:rPr lang="it-I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BAdI Definition: BADI_MDG_FILECONVERTER 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68E924-D5A0-F55D-68B3-9BA3F2D10E83}"/>
              </a:ext>
            </a:extLst>
          </p:cNvPr>
          <p:cNvSpPr txBox="1"/>
          <p:nvPr/>
        </p:nvSpPr>
        <p:spPr>
          <a:xfrm>
            <a:off x="638174" y="4514254"/>
            <a:ext cx="88868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For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internal numbering, call BAPI_STDMATERIAL_GETINTNUMBER to derive a new material number for the loaded materials in the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GET_DATA method of your converter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implementation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90722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86895" y="3089448"/>
            <a:ext cx="4528292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</a:t>
            </a:r>
            <a:r>
              <a:rPr lang="en-IN" sz="3900" b="1" spc="8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Session20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838200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 algn="l">
              <a:spcBef>
                <a:spcPts val="81"/>
              </a:spcBef>
            </a:pPr>
            <a:r>
              <a:rPr lang="en-IN" sz="1800" b="1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ransfer master data and mapping information </a:t>
            </a:r>
            <a:endParaRPr sz="195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Import / Export 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027FF7-BC76-58A3-F337-C9119A0459C6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291697-55DB-8A13-E186-048F6E41C04A}"/>
              </a:ext>
            </a:extLst>
          </p:cNvPr>
          <p:cNvSpPr txBox="1"/>
          <p:nvPr/>
        </p:nvSpPr>
        <p:spPr>
          <a:xfrm>
            <a:off x="381000" y="1397675"/>
            <a:ext cx="89154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Steps: </a:t>
            </a:r>
          </a:p>
          <a:p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1. Export the master data and mapping information from the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source system to an XML file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This file rests on your application server. 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2. Copy the XML file from the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application server of the source system to the application server of your target system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3. Import the master data and mapping information to the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target system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88AB8-7F99-CEC5-8795-EE75604FD136}"/>
              </a:ext>
            </a:extLst>
          </p:cNvPr>
          <p:cNvSpPr txBox="1"/>
          <p:nvPr/>
        </p:nvSpPr>
        <p:spPr>
          <a:xfrm>
            <a:off x="341135" y="4255054"/>
            <a:ext cx="92237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Restrictions: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DIF can only be used to load reuse entities in the staging or active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ingle IDoc XML file can either contain MATMAS IDocs or CLFMAS IDocs, but not both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NODATA sign is only considered during upload into active area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Data Import Framework is not meant to be a typical migration tool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6300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838200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b="1" dirty="0">
                <a:latin typeface="Arial"/>
                <a:cs typeface="Arial"/>
              </a:rPr>
              <a:t>Object Types </a:t>
            </a:r>
            <a:endParaRPr sz="195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Import / Export 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027FF7-BC76-58A3-F337-C9119A0459C6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D742E-81B4-9DB0-78F2-B31294272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89" y="2362200"/>
            <a:ext cx="9106022" cy="190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289D33-92D6-BD1F-344A-1805BCFADB64}"/>
              </a:ext>
            </a:extLst>
          </p:cNvPr>
          <p:cNvSpPr txBox="1"/>
          <p:nvPr/>
        </p:nvSpPr>
        <p:spPr>
          <a:xfrm>
            <a:off x="762000" y="1432285"/>
            <a:ext cx="7772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reate more than one object type for the BO type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ossible to assign other business activity  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55C835-0623-F87A-B298-BF743682F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38" y="4495800"/>
            <a:ext cx="5676961" cy="173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72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838200"/>
            <a:ext cx="9532057" cy="58750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File Import Export &gt;&gt;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WebDynpro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Application Master Data and Customizing File Export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MDG_EXTR_FPM_CMP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Import / Export </a:t>
            </a:r>
            <a:endParaRPr lang="en-US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7DAF87-0C85-648D-913A-3CF5A1F0F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93" y="2425160"/>
            <a:ext cx="8399413" cy="289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310CF6-7FA0-85D6-9B5C-42D84FE9A937}"/>
              </a:ext>
            </a:extLst>
          </p:cNvPr>
          <p:cNvSpPr txBox="1"/>
          <p:nvPr/>
        </p:nvSpPr>
        <p:spPr>
          <a:xfrm>
            <a:off x="186970" y="1631680"/>
            <a:ext cx="6518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Enter Role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SAP_MDGS_MENU_04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and press Display 	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027FF7-BC76-58A3-F337-C9119A0459C6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734617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Import / Export </a:t>
            </a:r>
            <a:endParaRPr lang="en-US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4584D-08AC-950D-E76C-CEF0A6572B9E}"/>
              </a:ext>
            </a:extLst>
          </p:cNvPr>
          <p:cNvSpPr txBox="1"/>
          <p:nvPr/>
        </p:nvSpPr>
        <p:spPr>
          <a:xfrm>
            <a:off x="194590" y="914400"/>
            <a:ext cx="9406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Web Dynpro Applications </a:t>
            </a: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Web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Dynpro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application MDG_BS_FILE_IMPORT (transaction code DTIMPORT) </a:t>
            </a:r>
            <a:endParaRPr lang="en-IN" sz="1800" b="1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2AC4B5-D625-B7D0-DBD7-1CB2F8BF39D3}"/>
              </a:ext>
            </a:extLst>
          </p:cNvPr>
          <p:cNvSpPr txBox="1"/>
          <p:nvPr/>
        </p:nvSpPr>
        <p:spPr>
          <a:xfrm>
            <a:off x="179350" y="1898273"/>
            <a:ext cx="8736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imports from the local file system &gt;&gt; Web UI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MDG_FILE_UPLOAD_CMP  &gt;&gt;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pplication parameter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PROCESS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and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CRTYPE  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15E8DF-447E-2815-7C1D-B0D35F70F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743200"/>
            <a:ext cx="8305800" cy="353882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C10ED95-3D67-7A4B-1EA8-13A69F8534F5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089844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Import / Export </a:t>
            </a:r>
            <a:endParaRPr lang="en-US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4584D-08AC-950D-E76C-CEF0A6572B9E}"/>
              </a:ext>
            </a:extLst>
          </p:cNvPr>
          <p:cNvSpPr txBox="1"/>
          <p:nvPr/>
        </p:nvSpPr>
        <p:spPr>
          <a:xfrm>
            <a:off x="194590" y="914400"/>
            <a:ext cx="940660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Import Options 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ata import for one or more materials 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(MATMAS) IDoc XML files  &gt;&gt; one or more IDoc’s per XML file &gt;&gt; each IDoc containing one or more materials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ssign classification data to a material using data import &gt;&gt; import one or more CLFMAS IDoc XML files &gt;&gt; one or more IDoc’s per XML file &gt;&gt; Each IDoc containing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ONE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E1OCLFM segment </a:t>
            </a:r>
            <a:endParaRPr lang="en-IN" sz="1800" b="1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4358F-FC99-0C3E-74E8-399C4E88CC05}"/>
              </a:ext>
            </a:extLst>
          </p:cNvPr>
          <p:cNvSpPr txBox="1"/>
          <p:nvPr/>
        </p:nvSpPr>
        <p:spPr>
          <a:xfrm>
            <a:off x="377471" y="3886200"/>
            <a:ext cx="92963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Import (Create/Change) material to Active Area with Classification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Import (Create/Change) material to Active Area without Classification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Import (Create) material to Staging Area with Classification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Import (Create) material to Staging Area without Classification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Import (Create/Change) material to Active Area with Classification in case of errors write to Staging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Import (Create/Change) material to Active Area without Classification in case of errors write to Staging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E53000-83E3-628C-D01C-BB982AD8E548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732564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Import / Export </a:t>
            </a:r>
            <a:endParaRPr lang="en-US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4584D-08AC-950D-E76C-CEF0A6572B9E}"/>
              </a:ext>
            </a:extLst>
          </p:cNvPr>
          <p:cNvSpPr txBox="1"/>
          <p:nvPr/>
        </p:nvSpPr>
        <p:spPr>
          <a:xfrm>
            <a:off x="194590" y="914400"/>
            <a:ext cx="9406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Web Dynpro Applications </a:t>
            </a: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Web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Dynpro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application MDG_BS_FILE_IMPORT (transaction code DTIMPORT) </a:t>
            </a:r>
            <a:endParaRPr lang="en-IN" sz="1800" b="1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10ED95-3D67-7A4B-1EA8-13A69F8534F5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7C56D3-D52A-99CD-1200-B7BAF31B1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33384"/>
            <a:ext cx="7439025" cy="442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96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Import / Export </a:t>
            </a:r>
            <a:endParaRPr lang="en-US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4584D-08AC-950D-E76C-CEF0A6572B9E}"/>
              </a:ext>
            </a:extLst>
          </p:cNvPr>
          <p:cNvSpPr txBox="1"/>
          <p:nvPr/>
        </p:nvSpPr>
        <p:spPr>
          <a:xfrm>
            <a:off x="194590" y="914400"/>
            <a:ext cx="9406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IDoc Reduction </a:t>
            </a:r>
            <a:endParaRPr lang="en-IN" sz="1800" b="1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10ED95-3D67-7A4B-1EA8-13A69F8534F5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3A48EC-9926-F61F-697E-743BEDB60F6C}"/>
              </a:ext>
            </a:extLst>
          </p:cNvPr>
          <p:cNvSpPr txBox="1"/>
          <p:nvPr/>
        </p:nvSpPr>
        <p:spPr>
          <a:xfrm>
            <a:off x="406046" y="1447800"/>
            <a:ext cx="8966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Create 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educed message type - Used to import material into the active area, enables sending a subset of data that is relevant for the receiving system  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EC9A6-DA60-FD0F-BB18-E10B44250D0D}"/>
              </a:ext>
            </a:extLst>
          </p:cNvPr>
          <p:cNvSpPr txBox="1"/>
          <p:nvPr/>
        </p:nvSpPr>
        <p:spPr>
          <a:xfrm>
            <a:off x="223165" y="2482334"/>
            <a:ext cx="495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IDoc Extension 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C13332-8DDD-FBCB-A56B-9D51A5400333}"/>
              </a:ext>
            </a:extLst>
          </p:cNvPr>
          <p:cNvSpPr txBox="1"/>
          <p:nvPr/>
        </p:nvSpPr>
        <p:spPr>
          <a:xfrm>
            <a:off x="377471" y="3036332"/>
            <a:ext cx="93053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Steps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Create a custom segment (WE31)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Create IDoc extension and add the new custom segment (WE30)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Release segment and IDoc extension (WE31)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Add the new entry for MATMAS and its extension (WE82)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Check and transport IDoc extension (WE30)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Execute transaction CMOD and activate the Enhancement. Provide a project name and select Enhancement Assignments. Provide the enhancement MGV00001. Provide implementation for the user exits: EXIT_SAPLMV01_002 for outbound processing and EXIT_SAPLMV01_002 for inbound processing.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Provide the new entries for inbound function module IDOC_INPUT_MATMAS01 (WE57) </a:t>
            </a:r>
          </a:p>
        </p:txBody>
      </p:sp>
    </p:spTree>
    <p:extLst>
      <p:ext uri="{BB962C8B-B14F-4D97-AF65-F5344CB8AC3E}">
        <p14:creationId xmlns:p14="http://schemas.microsoft.com/office/powerpoint/2010/main" val="1445245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Import / Export 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10ED95-3D67-7A4B-1EA8-13A69F8534F5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F6E88-C28B-54BA-BBB8-BF10B05A0F6E}"/>
              </a:ext>
            </a:extLst>
          </p:cNvPr>
          <p:cNvSpPr txBox="1"/>
          <p:nvPr/>
        </p:nvSpPr>
        <p:spPr>
          <a:xfrm>
            <a:off x="457200" y="914400"/>
            <a:ext cx="495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artner profiles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07ABEB-0D2C-AE52-71CC-734A11805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264682"/>
            <a:ext cx="5642719" cy="4951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B744EC-55F1-787F-3933-59890AF983B6}"/>
              </a:ext>
            </a:extLst>
          </p:cNvPr>
          <p:cNvSpPr txBox="1"/>
          <p:nvPr/>
        </p:nvSpPr>
        <p:spPr>
          <a:xfrm>
            <a:off x="304800" y="1447800"/>
            <a:ext cx="3352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IDoc is processed with function module IDOC_INPUT_MATMAS01 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874AC-5F8C-953A-C592-82398DB69830}"/>
              </a:ext>
            </a:extLst>
          </p:cNvPr>
          <p:cNvSpPr txBox="1"/>
          <p:nvPr/>
        </p:nvSpPr>
        <p:spPr>
          <a:xfrm>
            <a:off x="304800" y="2545020"/>
            <a:ext cx="3429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rocess code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defines the type of data processing that happens during an import to the active area 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new inbound process code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with own function module using transaction WE42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20440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1244</Words>
  <Application>Microsoft Office PowerPoint</Application>
  <PresentationFormat>A4 Paper (210x297 mm)</PresentationFormat>
  <Paragraphs>162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Cooper Black</vt:lpstr>
      <vt:lpstr>Georgia</vt:lpstr>
      <vt:lpstr>Wingdings</vt:lpstr>
      <vt:lpstr>1_Office Theme</vt:lpstr>
      <vt:lpstr>2_Office Theme</vt:lpstr>
      <vt:lpstr>1_Custom Design</vt:lpstr>
      <vt:lpstr>Custom Design</vt:lpstr>
      <vt:lpstr>PowerPoint Presentation</vt:lpstr>
      <vt:lpstr>Transfer master data and mapping information </vt:lpstr>
      <vt:lpstr>Object Types </vt:lpstr>
      <vt:lpstr>File Import Export &gt;&gt; WebDynpro Application Master Data and Customizing File Export (MDG_EXTR_FPM_CMP)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2023-05-24T14:15:44Z</dcterms:modified>
  <cp:category>Training</cp:category>
</cp:coreProperties>
</file>